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8" autoAdjust="0"/>
  </p:normalViewPr>
  <p:slideViewPr>
    <p:cSldViewPr>
      <p:cViewPr varScale="1">
        <p:scale>
          <a:sx n="106" d="100"/>
          <a:sy n="106" d="100"/>
        </p:scale>
        <p:origin x="17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Физкультурный досуг в группах №3 и №7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«Превращения бумажного листочка»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«Превращения бумажного листочка»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Программное содержание: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Совершенствовать навык метания на дальность, способствовать силе рук, развивать глазомер, ходьба змейкой , перешагивание. Содействовать развитию ловкости, быстроты, координации движений, совершенствовать навыки сотрудничества детей друг с другом. Познакомить  детей  со свойством бумаги, умение использовать лист бумаги в необычных ситуациях. Вызвать у детей интерес к выполнению физических упражнений с нетрадиционным предметом – листом бумаги. Доставить радость от выполнения занимательных физических упражнений.</a:t>
            </a:r>
          </a:p>
          <a:p>
            <a:endParaRPr lang="ru-RU" dirty="0"/>
          </a:p>
        </p:txBody>
      </p:sp>
      <p:pic>
        <p:nvPicPr>
          <p:cNvPr id="9" name="Содержимое 8" descr="IMG-20191115-WA00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0694" y="4286256"/>
            <a:ext cx="2857520" cy="2138675"/>
          </a:xfrm>
        </p:spPr>
      </p:pic>
      <p:pic>
        <p:nvPicPr>
          <p:cNvPr id="11" name="Содержимое 4" descr="IMG-20191115-WA0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1571612"/>
            <a:ext cx="2714644" cy="20317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«Превращения бумажного листочка»</a:t>
            </a:r>
            <a:endParaRPr lang="ru-RU" dirty="0"/>
          </a:p>
        </p:txBody>
      </p:sp>
      <p:pic>
        <p:nvPicPr>
          <p:cNvPr id="8" name="Содержимое 7" descr="IMG-20191115-WA00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857496"/>
            <a:ext cx="2567006" cy="1921244"/>
          </a:xfrm>
        </p:spPr>
      </p:pic>
      <p:pic>
        <p:nvPicPr>
          <p:cNvPr id="7" name="Содержимое 6" descr="IMG-20191115-WA001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4857760"/>
            <a:ext cx="2447715" cy="1831962"/>
          </a:xfrm>
        </p:spPr>
      </p:pic>
      <p:pic>
        <p:nvPicPr>
          <p:cNvPr id="10" name="Рисунок 9" descr="IMG-20191115-WA0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000108"/>
            <a:ext cx="2428860" cy="18178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286248" y="1571613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 сегодня мы отправимся в необычное сказочное путешествие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14810" y="2214554"/>
            <a:ext cx="400052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не мокнуть под дождём,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Крышу мы с собой возьмём.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Кнопка нажимается.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Крыша раскрывается…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Зонтик !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Правильно! Но у нас с вами зонта нет. Как же быть? Зато у каждого из вас в руках есть листочек бумаги не простой, а волшебный. Давайте превратим его в зонтик , будем держать обеими руками над головой. Смотрите, впереди дорожка вьётся среди кустарников, давайте пойдём по ней друг за другом, а чтобы не промочить ноги поднимитесь  на носочки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«Превращения бумажного листочка»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MG-20191115-WA0007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3071813" cy="2298700"/>
          </a:xfrm>
          <a:prstGeom prst="rect">
            <a:avLst/>
          </a:prstGeom>
        </p:spPr>
      </p:pic>
      <p:pic>
        <p:nvPicPr>
          <p:cNvPr id="9" name="Содержимое 8" descr="IMG-20191115-WA0011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429255" y="1428736"/>
            <a:ext cx="2959973" cy="2214578"/>
          </a:xfrm>
        </p:spPr>
      </p:pic>
      <p:pic>
        <p:nvPicPr>
          <p:cNvPr id="15" name="Рисунок 14" descr="IMG-20191115-WA00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4143380"/>
            <a:ext cx="2958936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«Превращения бумажного листочка»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Содержимое 7" descr="IMG-20191115-WA003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214422"/>
            <a:ext cx="2949570" cy="2207569"/>
          </a:xfrm>
        </p:spPr>
      </p:pic>
      <p:pic>
        <p:nvPicPr>
          <p:cNvPr id="7" name="Содержимое 6" descr="IMG-20191115-WA00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506606" y="857232"/>
            <a:ext cx="2031741" cy="2714644"/>
          </a:xfrm>
        </p:spPr>
      </p:pic>
      <p:pic>
        <p:nvPicPr>
          <p:cNvPr id="9" name="Рисунок 8" descr="IMG-20191115-WA0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3857628"/>
            <a:ext cx="2067219" cy="2762047"/>
          </a:xfrm>
          <a:prstGeom prst="rect">
            <a:avLst/>
          </a:prstGeom>
        </p:spPr>
      </p:pic>
      <p:pic>
        <p:nvPicPr>
          <p:cNvPr id="11" name="Рисунок 10" descr="IMG-20191115-WA00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1857364"/>
            <a:ext cx="1994888" cy="2665404"/>
          </a:xfrm>
          <a:prstGeom prst="rect">
            <a:avLst/>
          </a:prstGeom>
        </p:spPr>
      </p:pic>
      <p:pic>
        <p:nvPicPr>
          <p:cNvPr id="12" name="Рисунок 11" descr="IMG-20191115-WA00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4071942"/>
            <a:ext cx="2857488" cy="21386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106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Физкультурный досуг в группах №3 и №7</vt:lpstr>
      <vt:lpstr>«Превращения бумажного листочка» </vt:lpstr>
      <vt:lpstr>«Превращения бумажного листочка»</vt:lpstr>
      <vt:lpstr>«Превращения бумажного листочка» </vt:lpstr>
      <vt:lpstr>«Превращения бумажного листочка»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Физкультурный досуг в группах №3 и №7</dc:title>
  <dc:creator>USER</dc:creator>
  <cp:lastModifiedBy>Elena Khromova</cp:lastModifiedBy>
  <cp:revision>4</cp:revision>
  <dcterms:created xsi:type="dcterms:W3CDTF">2019-11-17T16:09:10Z</dcterms:created>
  <dcterms:modified xsi:type="dcterms:W3CDTF">2019-11-18T15:54:33Z</dcterms:modified>
</cp:coreProperties>
</file>